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Titillium Web SemiBold"/>
      <p:regular r:id="rId17"/>
      <p:bold r:id="rId18"/>
      <p:italic r:id="rId19"/>
      <p:boldItalic r:id="rId20"/>
    </p:embeddedFont>
    <p:embeddedFont>
      <p:font typeface="Titillium Web"/>
      <p:regular r:id="rId21"/>
      <p:bold r:id="rId22"/>
      <p:italic r:id="rId23"/>
      <p:boldItalic r:id="rId24"/>
    </p:embeddedFont>
    <p:embeddedFont>
      <p:font typeface="Titillium Web Black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itilliumWebSemiBold-boldItalic.fntdata"/><Relationship Id="rId22" Type="http://schemas.openxmlformats.org/officeDocument/2006/relationships/font" Target="fonts/TitilliumWeb-bold.fntdata"/><Relationship Id="rId21" Type="http://schemas.openxmlformats.org/officeDocument/2006/relationships/font" Target="fonts/TitilliumWeb-regular.fntdata"/><Relationship Id="rId24" Type="http://schemas.openxmlformats.org/officeDocument/2006/relationships/font" Target="fonts/TitilliumWeb-boldItalic.fntdata"/><Relationship Id="rId23" Type="http://schemas.openxmlformats.org/officeDocument/2006/relationships/font" Target="fonts/TitilliumWeb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TitilliumWebBlack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TitilliumWeb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TitilliumWebSemiBold-italic.fntdata"/><Relationship Id="rId18" Type="http://schemas.openxmlformats.org/officeDocument/2006/relationships/font" Target="fonts/TitilliumWebSemiBold-bold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65f2a0bdb3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65f2a0bdb3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65f2a0bdb3_9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65f2a0bdb3_9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b06319d10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b06319d10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65f2a0bdb3_9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65f2a0bdb3_9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65f2a0bdb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65f2a0bdb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65f2a0bdb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65f2a0bdb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65f2a0bdb3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65f2a0bdb3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65f2a0bdb3_9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65f2a0bdb3_9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65f2a0bdb3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65f2a0bdb3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5f2a0bdb3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5f2a0bdb3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021400" y="1808300"/>
            <a:ext cx="7160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rPr>
              <a:t>DARK WEB MONITORING</a:t>
            </a:r>
            <a:endParaRPr sz="3700">
              <a:solidFill>
                <a:schemeClr val="lt1"/>
              </a:solidFill>
              <a:latin typeface="Titillium Web Black"/>
              <a:ea typeface="Titillium Web Black"/>
              <a:cs typeface="Titillium Web Black"/>
              <a:sym typeface="Titillium Web Black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6553200" y="4624225"/>
            <a:ext cx="20463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By Team: Gavilan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65850" y="3859650"/>
            <a:ext cx="3348300" cy="8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Members:</a:t>
            </a:r>
            <a:endParaRPr sz="18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tillium Web SemiBold"/>
              <a:buAutoNum type="arabicParenR"/>
            </a:pPr>
            <a:r>
              <a:rPr lang="en" sz="12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Subrat Kumar Swain</a:t>
            </a:r>
            <a:endParaRPr sz="12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tillium Web SemiBold"/>
              <a:buAutoNum type="arabicParenR"/>
            </a:pPr>
            <a:r>
              <a:rPr lang="en" sz="12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Sidharth Choudhury</a:t>
            </a:r>
            <a:endParaRPr sz="12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/>
        </p:nvSpPr>
        <p:spPr>
          <a:xfrm>
            <a:off x="1021400" y="208100"/>
            <a:ext cx="7160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rPr>
              <a:t>IP Tracking</a:t>
            </a:r>
            <a:endParaRPr sz="3700">
              <a:solidFill>
                <a:schemeClr val="lt1"/>
              </a:solidFill>
              <a:latin typeface="Titillium Web Black"/>
              <a:ea typeface="Titillium Web Black"/>
              <a:cs typeface="Titillium Web Black"/>
              <a:sym typeface="Titillium Web Black"/>
            </a:endParaRPr>
          </a:p>
        </p:txBody>
      </p:sp>
      <p:sp>
        <p:nvSpPr>
          <p:cNvPr id="131" name="Google Shape;131;p22"/>
          <p:cNvSpPr txBox="1"/>
          <p:nvPr/>
        </p:nvSpPr>
        <p:spPr>
          <a:xfrm>
            <a:off x="396050" y="1575650"/>
            <a:ext cx="4064700" cy="25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This shows the relay informations(Public Fingerprint) through which the onion site is </a:t>
            </a:r>
            <a:r>
              <a:rPr lang="en" sz="20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being</a:t>
            </a:r>
            <a:r>
              <a:rPr lang="en" sz="20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 visited.</a:t>
            </a:r>
            <a:endParaRPr sz="19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32" name="Google Shape;132;p22"/>
          <p:cNvPicPr preferRelativeResize="0"/>
          <p:nvPr/>
        </p:nvPicPr>
        <p:blipFill rotWithShape="1">
          <a:blip r:embed="rId3">
            <a:alphaModFix/>
          </a:blip>
          <a:srcRect b="7859" l="25316" r="27415" t="11780"/>
          <a:stretch/>
        </p:blipFill>
        <p:spPr>
          <a:xfrm>
            <a:off x="4506775" y="1031875"/>
            <a:ext cx="4300973" cy="38936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3" name="Google Shape;133;p22"/>
          <p:cNvSpPr/>
          <p:nvPr/>
        </p:nvSpPr>
        <p:spPr>
          <a:xfrm>
            <a:off x="5043925" y="1587500"/>
            <a:ext cx="2316300" cy="930900"/>
          </a:xfrm>
          <a:prstGeom prst="flowChartAlternateProcess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/>
        </p:nvSpPr>
        <p:spPr>
          <a:xfrm>
            <a:off x="1021400" y="1808300"/>
            <a:ext cx="7160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rPr>
              <a:t>THANK YOU</a:t>
            </a:r>
            <a:endParaRPr sz="3700">
              <a:solidFill>
                <a:schemeClr val="lt1"/>
              </a:solidFill>
              <a:latin typeface="Titillium Web Black"/>
              <a:ea typeface="Titillium Web Black"/>
              <a:cs typeface="Titillium Web Black"/>
              <a:sym typeface="Titillium Web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1021400" y="208100"/>
            <a:ext cx="7160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rPr>
              <a:t>Functionalities</a:t>
            </a:r>
            <a:endParaRPr sz="3700">
              <a:solidFill>
                <a:schemeClr val="lt1"/>
              </a:solidFill>
              <a:latin typeface="Titillium Web Black"/>
              <a:ea typeface="Titillium Web Black"/>
              <a:cs typeface="Titillium Web Black"/>
              <a:sym typeface="Titillium Web Black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552400" y="1261125"/>
            <a:ext cx="7879500" cy="3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tillium Web SemiBold"/>
              <a:buAutoNum type="arabicPeriod"/>
            </a:pPr>
            <a:r>
              <a:rPr lang="en" sz="21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Find Onion Links from different search engines [Ahmia, Torch, Not Evil, Deep Search] .</a:t>
            </a:r>
            <a:endParaRPr sz="21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tillium Web SemiBold"/>
              <a:buAutoNum type="arabicPeriod"/>
            </a:pPr>
            <a:r>
              <a:rPr lang="en" sz="21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Gives a Preview of the website.</a:t>
            </a:r>
            <a:endParaRPr sz="21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tillium Web SemiBold"/>
              <a:buAutoNum type="arabicPeriod"/>
            </a:pPr>
            <a:r>
              <a:rPr lang="en" sz="21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Maintain an archive of the links visited.</a:t>
            </a:r>
            <a:endParaRPr sz="21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tillium Web SemiBold"/>
              <a:buAutoNum type="arabicPeriod"/>
            </a:pPr>
            <a:r>
              <a:rPr lang="en" sz="21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Provides the relays used to connect to the server.</a:t>
            </a:r>
            <a:endParaRPr sz="21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450" y="462900"/>
            <a:ext cx="8218924" cy="417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/>
        </p:nvSpPr>
        <p:spPr>
          <a:xfrm>
            <a:off x="1021400" y="208100"/>
            <a:ext cx="7160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rPr>
              <a:t>Onion Link Search</a:t>
            </a:r>
            <a:endParaRPr sz="3700">
              <a:solidFill>
                <a:schemeClr val="lt1"/>
              </a:solidFill>
              <a:latin typeface="Titillium Web Black"/>
              <a:ea typeface="Titillium Web Black"/>
              <a:cs typeface="Titillium Web Black"/>
              <a:sym typeface="Titillium Web Black"/>
            </a:endParaRPr>
          </a:p>
        </p:txBody>
      </p:sp>
      <p:sp>
        <p:nvSpPr>
          <p:cNvPr id="73" name="Google Shape;73;p16"/>
          <p:cNvSpPr txBox="1"/>
          <p:nvPr/>
        </p:nvSpPr>
        <p:spPr>
          <a:xfrm>
            <a:off x="396050" y="1575650"/>
            <a:ext cx="4064700" cy="19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Manual Scan</a:t>
            </a:r>
            <a:endParaRPr sz="20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This would manually scan for the links based on keywords provided.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 b="19802" l="23359" r="0" t="17371"/>
          <a:stretch/>
        </p:blipFill>
        <p:spPr>
          <a:xfrm>
            <a:off x="4811525" y="941025"/>
            <a:ext cx="3739973" cy="1827951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5" name="Google Shape;75;p16"/>
          <p:cNvSpPr/>
          <p:nvPr/>
        </p:nvSpPr>
        <p:spPr>
          <a:xfrm>
            <a:off x="6423775" y="2305900"/>
            <a:ext cx="537000" cy="333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1525" y="2921375"/>
            <a:ext cx="3761374" cy="206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400" y="2997650"/>
            <a:ext cx="3627352" cy="200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/>
        </p:nvSpPr>
        <p:spPr>
          <a:xfrm>
            <a:off x="1021400" y="208100"/>
            <a:ext cx="7160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rPr>
              <a:t>Onion Link Search</a:t>
            </a:r>
            <a:endParaRPr sz="3700">
              <a:solidFill>
                <a:schemeClr val="lt1"/>
              </a:solidFill>
              <a:latin typeface="Titillium Web Black"/>
              <a:ea typeface="Titillium Web Black"/>
              <a:cs typeface="Titillium Web Black"/>
              <a:sym typeface="Titillium Web Black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396050" y="1575650"/>
            <a:ext cx="4064700" cy="13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Auto</a:t>
            </a:r>
            <a:r>
              <a:rPr lang="en" sz="20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 Scan</a:t>
            </a:r>
            <a:endParaRPr sz="20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This would automatically scan for the links.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19802" l="23359" r="0" t="16890"/>
          <a:stretch/>
        </p:blipFill>
        <p:spPr>
          <a:xfrm>
            <a:off x="4811525" y="927000"/>
            <a:ext cx="3739973" cy="18419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5" name="Google Shape;85;p17"/>
          <p:cNvSpPr/>
          <p:nvPr/>
        </p:nvSpPr>
        <p:spPr>
          <a:xfrm>
            <a:off x="5280775" y="2305900"/>
            <a:ext cx="537000" cy="333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1525" y="2921375"/>
            <a:ext cx="3761374" cy="206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200" y="2921450"/>
            <a:ext cx="3627352" cy="200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1021400" y="208100"/>
            <a:ext cx="7160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rPr>
              <a:t>View History</a:t>
            </a:r>
            <a:endParaRPr sz="3700">
              <a:solidFill>
                <a:schemeClr val="lt1"/>
              </a:solidFill>
              <a:latin typeface="Titillium Web Black"/>
              <a:ea typeface="Titillium Web Black"/>
              <a:cs typeface="Titillium Web Black"/>
              <a:sym typeface="Titillium Web Black"/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396050" y="1042250"/>
            <a:ext cx="4064700" cy="33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Shows an archive of the websites if previewed before. 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This contains: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Timestamp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tillium Web"/>
              <a:buChar char="●"/>
            </a:pPr>
            <a:r>
              <a:rPr lang="en"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Relays Information</a:t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Importance of Archives</a:t>
            </a:r>
            <a:endParaRPr b="1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Titillium Web"/>
              <a:buChar char="●"/>
            </a:pPr>
            <a:r>
              <a:rPr lang="en" sz="12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Website Evolution: Archives provide a historical record of a website's past versions and activities, allowing for tracking changes and understanding its evolution.</a:t>
            </a:r>
            <a:endParaRPr sz="12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/>
          </a:blip>
          <a:srcRect b="19802" l="23359" r="0" t="16890"/>
          <a:stretch/>
        </p:blipFill>
        <p:spPr>
          <a:xfrm>
            <a:off x="4811525" y="1231800"/>
            <a:ext cx="3739973" cy="18419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5" name="Google Shape;95;p18"/>
          <p:cNvSpPr/>
          <p:nvPr/>
        </p:nvSpPr>
        <p:spPr>
          <a:xfrm>
            <a:off x="5890375" y="2610700"/>
            <a:ext cx="455100" cy="316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996" y="133400"/>
            <a:ext cx="3850904" cy="1981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 rotWithShape="1">
          <a:blip r:embed="rId4">
            <a:alphaModFix/>
          </a:blip>
          <a:srcRect b="16555" l="19675" r="5142" t="8532"/>
          <a:stretch/>
        </p:blipFill>
        <p:spPr>
          <a:xfrm>
            <a:off x="234950" y="1352550"/>
            <a:ext cx="3536076" cy="1981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2600" y="2647950"/>
            <a:ext cx="4232574" cy="241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/>
          <p:nvPr/>
        </p:nvSpPr>
        <p:spPr>
          <a:xfrm>
            <a:off x="1142725" y="2844900"/>
            <a:ext cx="266400" cy="174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6552925" y="1016100"/>
            <a:ext cx="237300" cy="174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/>
          <p:nvPr/>
        </p:nvSpPr>
        <p:spPr>
          <a:xfrm>
            <a:off x="7511750" y="2844900"/>
            <a:ext cx="1183200" cy="1087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3882150" y="1261075"/>
            <a:ext cx="726600" cy="17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/>
          <p:nvPr/>
        </p:nvSpPr>
        <p:spPr>
          <a:xfrm rot="5400000">
            <a:off x="5339400" y="2261175"/>
            <a:ext cx="555300" cy="17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/>
        </p:nvSpPr>
        <p:spPr>
          <a:xfrm>
            <a:off x="1021400" y="208100"/>
            <a:ext cx="7160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rPr>
              <a:t>Preview</a:t>
            </a:r>
            <a:endParaRPr sz="3700">
              <a:solidFill>
                <a:schemeClr val="lt1"/>
              </a:solidFill>
              <a:latin typeface="Titillium Web Black"/>
              <a:ea typeface="Titillium Web Black"/>
              <a:cs typeface="Titillium Web Black"/>
              <a:sym typeface="Titillium Web Black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396050" y="1575650"/>
            <a:ext cx="4064700" cy="16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Takes the screenshot/ Preview of the Webpage. </a:t>
            </a:r>
            <a:endParaRPr sz="19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 rotWithShape="1">
          <a:blip r:embed="rId3">
            <a:alphaModFix/>
          </a:blip>
          <a:srcRect b="7251" l="0" r="0" t="-1297"/>
          <a:stretch/>
        </p:blipFill>
        <p:spPr>
          <a:xfrm>
            <a:off x="4613150" y="2862825"/>
            <a:ext cx="4378450" cy="208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 rotWithShape="1">
          <a:blip r:embed="rId4">
            <a:alphaModFix/>
          </a:blip>
          <a:srcRect b="7856" l="0" r="0" t="6555"/>
          <a:stretch/>
        </p:blipFill>
        <p:spPr>
          <a:xfrm>
            <a:off x="4811525" y="912350"/>
            <a:ext cx="3739973" cy="1956949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6" name="Google Shape;116;p20"/>
          <p:cNvSpPr/>
          <p:nvPr/>
        </p:nvSpPr>
        <p:spPr>
          <a:xfrm>
            <a:off x="6324325" y="1701900"/>
            <a:ext cx="266400" cy="174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/>
        </p:nvSpPr>
        <p:spPr>
          <a:xfrm>
            <a:off x="1021400" y="208100"/>
            <a:ext cx="7160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rPr>
              <a:t>Scrap Images</a:t>
            </a:r>
            <a:endParaRPr sz="3700">
              <a:solidFill>
                <a:schemeClr val="lt1"/>
              </a:solidFill>
              <a:latin typeface="Titillium Web Black"/>
              <a:ea typeface="Titillium Web Black"/>
              <a:cs typeface="Titillium Web Black"/>
              <a:sym typeface="Titillium Web Black"/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396050" y="1575650"/>
            <a:ext cx="4064700" cy="25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This</a:t>
            </a:r>
            <a:r>
              <a:rPr lang="en" sz="20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 involves extracting images from websites and store them in a cloud drive . </a:t>
            </a:r>
            <a:endParaRPr sz="20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Benefits of Image Extraction and Cloud Storage</a:t>
            </a:r>
            <a:endParaRPr b="1" sz="13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Titillium Web"/>
              <a:buChar char="●"/>
            </a:pPr>
            <a:r>
              <a:rPr lang="en" sz="11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Easy access to images from multiple devices</a:t>
            </a:r>
            <a:endParaRPr sz="11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Titillium Web"/>
              <a:buChar char="●"/>
            </a:pPr>
            <a:r>
              <a:rPr lang="en" sz="11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Efficient sharing and collaboration on image-based projects</a:t>
            </a:r>
            <a:endParaRPr sz="2000">
              <a:solidFill>
                <a:schemeClr val="lt1"/>
              </a:solidFill>
              <a:latin typeface="Titillium Web SemiBold"/>
              <a:ea typeface="Titillium Web SemiBold"/>
              <a:cs typeface="Titillium Web SemiBold"/>
              <a:sym typeface="Titillium Web SemiBold"/>
            </a:endParaRPr>
          </a:p>
        </p:txBody>
      </p:sp>
      <p:pic>
        <p:nvPicPr>
          <p:cNvPr id="123" name="Google Shape;123;p21"/>
          <p:cNvPicPr preferRelativeResize="0"/>
          <p:nvPr/>
        </p:nvPicPr>
        <p:blipFill rotWithShape="1">
          <a:blip r:embed="rId3">
            <a:alphaModFix/>
          </a:blip>
          <a:srcRect b="0" l="1652" r="0" t="1768"/>
          <a:stretch/>
        </p:blipFill>
        <p:spPr>
          <a:xfrm>
            <a:off x="4837850" y="2908200"/>
            <a:ext cx="3880052" cy="175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 rotWithShape="1">
          <a:blip r:embed="rId4">
            <a:alphaModFix/>
          </a:blip>
          <a:srcRect b="7856" l="0" r="0" t="6555"/>
          <a:stretch/>
        </p:blipFill>
        <p:spPr>
          <a:xfrm>
            <a:off x="4811525" y="912350"/>
            <a:ext cx="3739973" cy="1956949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5" name="Google Shape;125;p21"/>
          <p:cNvSpPr/>
          <p:nvPr/>
        </p:nvSpPr>
        <p:spPr>
          <a:xfrm>
            <a:off x="6030175" y="1701900"/>
            <a:ext cx="331800" cy="174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